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57" r:id="rId4"/>
    <p:sldId id="259" r:id="rId5"/>
    <p:sldId id="260" r:id="rId6"/>
    <p:sldId id="258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09" autoAdjust="0"/>
    <p:restoredTop sz="94660"/>
  </p:normalViewPr>
  <p:slideViewPr>
    <p:cSldViewPr>
      <p:cViewPr varScale="1">
        <p:scale>
          <a:sx n="68" d="100"/>
          <a:sy n="68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A3488CC-18D8-4F13-BAE5-06B0A101CB0E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7C121C-31A1-4109-A6EE-A61688E4A6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3488CC-18D8-4F13-BAE5-06B0A101CB0E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C121C-31A1-4109-A6EE-A61688E4A6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3488CC-18D8-4F13-BAE5-06B0A101CB0E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C121C-31A1-4109-A6EE-A61688E4A6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3488CC-18D8-4F13-BAE5-06B0A101CB0E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C121C-31A1-4109-A6EE-A61688E4A6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3488CC-18D8-4F13-BAE5-06B0A101CB0E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C121C-31A1-4109-A6EE-A61688E4A6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3488CC-18D8-4F13-BAE5-06B0A101CB0E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C121C-31A1-4109-A6EE-A61688E4A6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3488CC-18D8-4F13-BAE5-06B0A101CB0E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C121C-31A1-4109-A6EE-A61688E4A6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3488CC-18D8-4F13-BAE5-06B0A101CB0E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C121C-31A1-4109-A6EE-A61688E4A6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3488CC-18D8-4F13-BAE5-06B0A101CB0E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C121C-31A1-4109-A6EE-A61688E4A6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A3488CC-18D8-4F13-BAE5-06B0A101CB0E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7C121C-31A1-4109-A6EE-A61688E4A6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A3488CC-18D8-4F13-BAE5-06B0A101CB0E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7C121C-31A1-4109-A6EE-A61688E4A6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A3488CC-18D8-4F13-BAE5-06B0A101CB0E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D7C121C-31A1-4109-A6EE-A61688E4A6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YahooDirectory.com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Armando Rodriguez</a:t>
            </a:r>
            <a:endParaRPr lang="en-US" dirty="0"/>
          </a:p>
        </p:txBody>
      </p:sp>
      <p:pic>
        <p:nvPicPr>
          <p:cNvPr id="45060" name="Picture 4" descr="http://www.dimensionsguide.com/wp-content/uploads/2010/01/Yahoo-Data-Cent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86000" cy="1787979"/>
          </a:xfrm>
          <a:prstGeom prst="rect">
            <a:avLst/>
          </a:prstGeom>
          <a:noFill/>
        </p:spPr>
      </p:pic>
      <p:pic>
        <p:nvPicPr>
          <p:cNvPr id="45062" name="Picture 6" descr="http://www.dimensionsguide.com/wp-content/uploads/2010/01/Yahoo-Data-Cent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5808" y="-1"/>
            <a:ext cx="2338192" cy="18288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owersellerpros.com/images/yahooDirecto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8686800" cy="5029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6958" y="1481138"/>
            <a:ext cx="805008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/>
              <a:t>	YahooDirectory.com offers two options for suggesting websites for listing, the standard one which is free, and a paid submission process that offers extended and more detail reviews.</a:t>
            </a:r>
            <a:endParaRPr lang="en-US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Bent Arrow 10"/>
          <p:cNvSpPr/>
          <p:nvPr/>
        </p:nvSpPr>
        <p:spPr>
          <a:xfrm rot="10800000">
            <a:off x="1295400" y="1676400"/>
            <a:ext cx="1447800" cy="990600"/>
          </a:xfrm>
          <a:prstGeom prst="ben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ight Arrow 9"/>
          <p:cNvSpPr/>
          <p:nvPr/>
        </p:nvSpPr>
        <p:spPr>
          <a:xfrm rot="10800000">
            <a:off x="990600" y="5181600"/>
            <a:ext cx="1295400" cy="2286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57200" y="3657600"/>
            <a:ext cx="228600" cy="1524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 rot="10800000">
            <a:off x="990600" y="1905000"/>
            <a:ext cx="1447800" cy="1524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1295400" y="2133600"/>
            <a:ext cx="1447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447800" y="2819400"/>
            <a:ext cx="1295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914400" y="3581400"/>
            <a:ext cx="1066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524000" y="4114800"/>
            <a:ext cx="1143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447800" y="4724400"/>
            <a:ext cx="1143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1143000" y="5257800"/>
            <a:ext cx="1371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www.yahoodirectory.com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</TotalTime>
  <Words>6</Words>
  <Application>Microsoft Office PowerPoint</Application>
  <PresentationFormat>On-screen Show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YahooDirectory.com</vt:lpstr>
      <vt:lpstr>Slide 2</vt:lpstr>
      <vt:lpstr> YahooDirectory.com offers two options for suggesting websites for listing, the standard one which is free, and a paid submission process that offers extended and more detail reviews.</vt:lpstr>
      <vt:lpstr>Slide 4</vt:lpstr>
      <vt:lpstr>Slide 5</vt:lpstr>
      <vt:lpstr>Slide 6</vt:lpstr>
      <vt:lpstr>Slide 7</vt:lpstr>
      <vt:lpstr>Slide 8</vt:lpstr>
      <vt:lpstr>Sources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YahooDirectory.com</dc:title>
  <dc:creator>Davey</dc:creator>
  <cp:lastModifiedBy>Davey</cp:lastModifiedBy>
  <cp:revision>10</cp:revision>
  <dcterms:created xsi:type="dcterms:W3CDTF">2011-10-21T19:16:06Z</dcterms:created>
  <dcterms:modified xsi:type="dcterms:W3CDTF">2011-10-22T11:18:51Z</dcterms:modified>
</cp:coreProperties>
</file>